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79B9-FE49-4C34-BFB0-8A350AA1EF3C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3696-935B-4C6A-8C6C-2452FB410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a.wikipedia.org/wiki/%E0%AE%90%E0%AE%A8%E0%AF%8D%E0%AE%A4%E0%AE%BF%E0%AE%A3%E0%AF%88_%E0%AE%90%E0%AE%AE%E0%AF%8D%E0%AE%AA%E0%AE%A4%E0%AF%81" TargetMode="External"/><Relationship Id="rId13" Type="http://schemas.openxmlformats.org/officeDocument/2006/relationships/hyperlink" Target="https://ta.wikipedia.org/wiki/%E0%AE%A4%E0%AE%BF%E0%AE%B0%E0%AE%BF%E0%AE%95%E0%AE%9F%E0%AF%81%E0%AE%95%E0%AE%AE%E0%AF%8D" TargetMode="External"/><Relationship Id="rId18" Type="http://schemas.openxmlformats.org/officeDocument/2006/relationships/hyperlink" Target="https://ta.wikipedia.org/wiki/%E0%AE%8F%E0%AE%B2%E0%AE%BE%E0%AE%A4%E0%AE%BF" TargetMode="External"/><Relationship Id="rId3" Type="http://schemas.openxmlformats.org/officeDocument/2006/relationships/hyperlink" Target="https://ta.wikipedia.org/wiki/%E0%AE%A8%E0%AE%BE%E0%AE%A9%E0%AF%8D%E0%AE%AE%E0%AE%A3%E0%AE%BF%E0%AE%95%E0%AF%8D%E0%AE%95%E0%AE%9F%E0%AE%BF%E0%AE%95%E0%AF%88" TargetMode="External"/><Relationship Id="rId7" Type="http://schemas.openxmlformats.org/officeDocument/2006/relationships/hyperlink" Target="https://ta.wikipedia.org/wiki/%E0%AE%95%E0%AE%BE%E0%AE%B0%E0%AF%8D_%E0%AE%A8%E0%AE%BE%E0%AE%B1%E0%AF%8D%E0%AE%AA%E0%AE%A4%E0%AF%81" TargetMode="External"/><Relationship Id="rId12" Type="http://schemas.openxmlformats.org/officeDocument/2006/relationships/hyperlink" Target="https://ta.wikipedia.org/wiki/%E0%AE%A4%E0%AE%BF%E0%AE%B0%E0%AF%81%E0%AE%95%E0%AF%8D%E0%AE%95%E0%AF%81%E0%AE%B1%E0%AE%B3%E0%AF%8D" TargetMode="External"/><Relationship Id="rId17" Type="http://schemas.openxmlformats.org/officeDocument/2006/relationships/hyperlink" Target="https://ta.wikipedia.org/wiki/%E0%AE%AE%E0%AF%81%E0%AE%A4%E0%AF%81%E0%AE%AE%E0%AF%8A%E0%AE%B4%E0%AE%BF%E0%AE%95%E0%AF%8D%E0%AE%95%E0%AE%BE%E0%AE%9E%E0%AF%8D%E0%AE%9A%E0%AE%BF,_%E0%AE%A8%E0%AF%82%E0%AE%B2%E0%AF%8D" TargetMode="External"/><Relationship Id="rId2" Type="http://schemas.openxmlformats.org/officeDocument/2006/relationships/hyperlink" Target="https://ta.wikipedia.org/wiki/%E0%AE%A8%E0%AE%BE%E0%AE%B2%E0%AE%9F%E0%AE%BF%E0%AE%AF%E0%AE%BE%E0%AE%B0%E0%AF%8D" TargetMode="External"/><Relationship Id="rId16" Type="http://schemas.openxmlformats.org/officeDocument/2006/relationships/hyperlink" Target="https://ta.wikipedia.org/wiki/%E0%AE%9A%E0%AE%BF%E0%AE%B1%E0%AF%81%E0%AE%AA%E0%AE%9E%E0%AF%8D%E0%AE%9A%E0%AE%AE%E0%AF%82%E0%AE%B2%E0%AE%AE%E0%AF%8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.wikipedia.org/wiki/%E0%AE%95%E0%AE%B3%E0%AE%B5%E0%AE%B4%E0%AE%BF_%E0%AE%A8%E0%AE%BE%E0%AE%B1%E0%AF%8D%E0%AE%AA%E0%AE%A4%E0%AF%81" TargetMode="External"/><Relationship Id="rId11" Type="http://schemas.openxmlformats.org/officeDocument/2006/relationships/hyperlink" Target="https://ta.wikipedia.org/wiki/%E0%AE%A4%E0%AE%BF%E0%AE%A3%E0%AF%88%E0%AE%AE%E0%AE%BE%E0%AE%B2%E0%AF%88_%E0%AE%A8%E0%AF%82%E0%AE%B1%E0%AF%8D%E0%AE%B1%E0%AF%88%E0%AE%AE%E0%AF%8D%E0%AE%AA%E0%AE%A4%E0%AF%81" TargetMode="External"/><Relationship Id="rId5" Type="http://schemas.openxmlformats.org/officeDocument/2006/relationships/hyperlink" Target="https://ta.wikipedia.org/wiki/%E0%AE%87%E0%AE%A9%E0%AE%BF%E0%AE%AF%E0%AE%B5%E0%AF%88_%E0%AE%A8%E0%AE%BE%E0%AE%B1%E0%AF%8D%E0%AE%AA%E0%AE%A4%E0%AF%81" TargetMode="External"/><Relationship Id="rId15" Type="http://schemas.openxmlformats.org/officeDocument/2006/relationships/hyperlink" Target="https://ta.wikipedia.org/wiki/%E0%AE%AA%E0%AE%B4%E0%AE%AE%E0%AF%8A%E0%AE%B4%E0%AE%BF_%E0%AE%A8%E0%AE%BE%E0%AE%A9%E0%AF%82%E0%AE%B1%E0%AF%81" TargetMode="External"/><Relationship Id="rId10" Type="http://schemas.openxmlformats.org/officeDocument/2006/relationships/hyperlink" Target="https://ta.wikipedia.org/wiki/%E0%AE%90%E0%AE%A8%E0%AF%8D%E0%AE%A4%E0%AE%BF%E0%AE%A3%E0%AF%88_%E0%AE%8E%E0%AE%B4%E0%AF%81%E0%AE%AA%E0%AE%A4%E0%AF%81" TargetMode="External"/><Relationship Id="rId19" Type="http://schemas.openxmlformats.org/officeDocument/2006/relationships/hyperlink" Target="https://ta.wikipedia.org/wiki/%E0%AE%95%E0%AF%88%E0%AE%A8%E0%AF%8D%E0%AE%A8%E0%AE%BF%E0%AE%B2%E0%AF%88" TargetMode="External"/><Relationship Id="rId4" Type="http://schemas.openxmlformats.org/officeDocument/2006/relationships/hyperlink" Target="https://ta.wikipedia.org/wiki/%E0%AE%87%E0%AE%A9%E0%AF%8D%E0%AE%A9%E0%AE%BE_%E0%AE%A8%E0%AE%BE%E0%AE%B1%E0%AF%8D%E0%AE%AA%E0%AE%A4%E0%AF%81" TargetMode="External"/><Relationship Id="rId9" Type="http://schemas.openxmlformats.org/officeDocument/2006/relationships/hyperlink" Target="https://ta.wikipedia.org/wiki/%E0%AE%A4%E0%AE%BF%E0%AE%A3%E0%AF%88%E0%AE%AE%E0%AF%8A%E0%AE%B4%E0%AE%BF_%E0%AE%90%E0%AE%AE%E0%AF%8D%E0%AE%AA%E0%AE%A4%E0%AF%81" TargetMode="External"/><Relationship Id="rId14" Type="http://schemas.openxmlformats.org/officeDocument/2006/relationships/hyperlink" Target="https://ta.wikipedia.org/wiki/%E0%AE%86%E0%AE%9A%E0%AE%BE%E0%AE%B0%E0%AE%95%E0%AF%8D%E0%AE%95%E0%AF%8B%E0%AE%B5%E0%AF%8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a.wikipedia.org/wiki/%E0%AE%AA%E0%AE%BE%E0%AE%B0%E0%AE%A4%E0%AE%BF%E0%AE%A4%E0%AE%BE%E0%AE%9A%E0%AE%A9%E0%AF%8D" TargetMode="External"/><Relationship Id="rId2" Type="http://schemas.openxmlformats.org/officeDocument/2006/relationships/hyperlink" Target="https://ta.wikipedia.org/wiki/%E0%AE%9A%E0%AF%81%E0%AE%AA%E0%AF%8D%E0%AE%AA%E0%AE%BF%E0%AE%B0%E0%AE%AE%E0%AE%A3%E0%AE%BF%E0%AE%AF_%E0%AE%AA%E0%AE%BE%E0%AE%B0%E0%AE%A4%E0%AE%B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txBody>
          <a:bodyPr/>
          <a:lstStyle/>
          <a:p>
            <a:r>
              <a:rPr lang="en-US" dirty="0" err="1" smtClean="0"/>
              <a:t>திருக்குறள்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sns\Desktop\images-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4953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பதினெண்கீழ்க்கணக்கு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/>
              <a:t>"</a:t>
            </a:r>
            <a:r>
              <a:rPr lang="ta-IN" sz="2400" dirty="0"/>
              <a:t>நாலடி நான்மணி நானாற்ப </a:t>
            </a:r>
            <a:r>
              <a:rPr lang="ta-IN" sz="2400" dirty="0" smtClean="0"/>
              <a:t>தைந்திணை</a:t>
            </a:r>
            <a:r>
              <a:rPr lang="ta-IN" sz="2400" dirty="0" smtClean="0">
                <a:solidFill>
                  <a:srgbClr val="FF0000"/>
                </a:solidFill>
              </a:rPr>
              <a:t>முப்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a-IN" sz="2400" dirty="0" smtClean="0">
                <a:solidFill>
                  <a:srgbClr val="FF0000"/>
                </a:solidFill>
              </a:rPr>
              <a:t/>
            </a:r>
            <a:br>
              <a:rPr lang="ta-IN" sz="2400" dirty="0" smtClean="0">
                <a:solidFill>
                  <a:srgbClr val="FF0000"/>
                </a:solidFill>
              </a:rPr>
            </a:br>
            <a:r>
              <a:rPr lang="ta-IN" sz="2400" dirty="0">
                <a:solidFill>
                  <a:srgbClr val="FF0000"/>
                </a:solidFill>
              </a:rPr>
              <a:t>பால்</a:t>
            </a:r>
            <a:r>
              <a:rPr lang="ta-IN" sz="2400" dirty="0"/>
              <a:t>கடுகம் கோவை பழமொழி </a:t>
            </a:r>
            <a:r>
              <a:rPr lang="ta-IN" sz="2400" dirty="0" smtClean="0"/>
              <a:t>மாமூலம்</a:t>
            </a:r>
            <a:endParaRPr lang="en-US" sz="2400" dirty="0" smtClean="0"/>
          </a:p>
          <a:p>
            <a:pPr>
              <a:buNone/>
            </a:pP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/>
              <a:t>இன்னிலைய காஞ்சியோ டேலாதி </a:t>
            </a:r>
            <a:r>
              <a:rPr lang="ta-IN" sz="2400" dirty="0" smtClean="0"/>
              <a:t>என்பவே</a:t>
            </a:r>
            <a:endParaRPr lang="en-US" sz="2400" dirty="0" smtClean="0"/>
          </a:p>
          <a:p>
            <a:pPr>
              <a:buNone/>
            </a:pPr>
            <a:r>
              <a:rPr lang="ta-IN" sz="2400" dirty="0" smtClean="0"/>
              <a:t/>
            </a:r>
            <a:br>
              <a:rPr lang="ta-IN" sz="2400" dirty="0" smtClean="0"/>
            </a:br>
            <a:r>
              <a:rPr lang="ta-IN" sz="2400" dirty="0"/>
              <a:t>கைந்நிலைய வாம்கீழ்க் கணக்கு</a:t>
            </a:r>
            <a:r>
              <a:rPr lang="ta-IN" dirty="0"/>
              <a:t>."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பதினெண்கீழ்க்கணக்கு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hlinkClick r:id="rId2" tooltip="நாலடியார்"/>
              </a:rPr>
              <a:t>1. </a:t>
            </a:r>
            <a:r>
              <a:rPr lang="ta-IN" sz="2000" dirty="0" smtClean="0">
                <a:hlinkClick r:id="rId2" tooltip="நாலடியார்"/>
              </a:rPr>
              <a:t>நாலடியார்</a:t>
            </a:r>
            <a:r>
              <a:rPr lang="en-US" sz="2000" dirty="0" smtClean="0"/>
              <a:t>                                10.   </a:t>
            </a:r>
            <a:r>
              <a:rPr lang="ta-IN" sz="2000" dirty="0" smtClean="0">
                <a:hlinkClick r:id="rId3" tooltip="நான்மணிக்கடிகை"/>
              </a:rPr>
              <a:t>நான்மணிக்கடிகை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4" tooltip="இன்னா நாற்பது"/>
              </a:rPr>
              <a:t>2. </a:t>
            </a:r>
            <a:r>
              <a:rPr lang="ta-IN" sz="2000" dirty="0" smtClean="0">
                <a:hlinkClick r:id="rId4" tooltip="இன்னா நாற்பது"/>
              </a:rPr>
              <a:t>இன்னா நாற்பது</a:t>
            </a:r>
            <a:r>
              <a:rPr lang="en-US" sz="2000" dirty="0" smtClean="0"/>
              <a:t>                   11.  </a:t>
            </a:r>
            <a:r>
              <a:rPr lang="ta-IN" sz="2000" dirty="0" smtClean="0">
                <a:hlinkClick r:id="rId5" tooltip="இனியவை நாற்பது"/>
              </a:rPr>
              <a:t>இனியவை நாற்பது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6" tooltip="களவழி நாற்பது"/>
              </a:rPr>
              <a:t>3. </a:t>
            </a:r>
            <a:r>
              <a:rPr lang="ta-IN" sz="2000" dirty="0" smtClean="0">
                <a:hlinkClick r:id="rId6" tooltip="களவழி நாற்பது"/>
              </a:rPr>
              <a:t>களவழி நாற்பது</a:t>
            </a:r>
            <a:r>
              <a:rPr lang="en-US" sz="2000" dirty="0" smtClean="0"/>
              <a:t>                   12.  </a:t>
            </a:r>
            <a:r>
              <a:rPr lang="ta-IN" sz="2000" dirty="0" smtClean="0">
                <a:hlinkClick r:id="rId7" tooltip="கார் நாற்பது"/>
              </a:rPr>
              <a:t>கார் நாற்பது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8" tooltip="ஐந்திணை ஐம்பது"/>
              </a:rPr>
              <a:t>4. </a:t>
            </a:r>
            <a:r>
              <a:rPr lang="ta-IN" sz="2000" dirty="0" smtClean="0">
                <a:hlinkClick r:id="rId8" tooltip="ஐந்திணை ஐம்பது"/>
              </a:rPr>
              <a:t>ஐந்திணை ஐம்பது</a:t>
            </a:r>
            <a:r>
              <a:rPr lang="en-US" sz="2000" dirty="0" smtClean="0"/>
              <a:t>               13. </a:t>
            </a:r>
            <a:r>
              <a:rPr lang="ta-IN" sz="2000" dirty="0" smtClean="0">
                <a:hlinkClick r:id="rId9" tooltip="திணைமொழி ஐம்பது"/>
              </a:rPr>
              <a:t>திணைமொழி ஐம்பது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0" tooltip="ஐந்திணை எழுபது"/>
              </a:rPr>
              <a:t>5. </a:t>
            </a:r>
            <a:r>
              <a:rPr lang="ta-IN" sz="2000" dirty="0" smtClean="0">
                <a:hlinkClick r:id="rId10" tooltip="ஐந்திணை எழுபது"/>
              </a:rPr>
              <a:t>ஐந்திணை எழுபது</a:t>
            </a:r>
            <a:r>
              <a:rPr lang="en-US" sz="2000" dirty="0" smtClean="0"/>
              <a:t>              14. </a:t>
            </a:r>
            <a:r>
              <a:rPr lang="ta-IN" sz="2000" u="sng" dirty="0" smtClean="0">
                <a:hlinkClick r:id="rId11" tooltip="திணைமாலை நூற்றைம்பது"/>
              </a:rPr>
              <a:t>திணைமாலைநூற்றைம்பது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>
                <a:hlinkClick r:id="rId12" tooltip="திருக்குறள்"/>
              </a:rPr>
              <a:t>6. </a:t>
            </a:r>
            <a:r>
              <a:rPr lang="ta-IN" sz="2000" dirty="0" smtClean="0">
                <a:hlinkClick r:id="rId12" tooltip="திருக்குறள்"/>
              </a:rPr>
              <a:t>திருக்குறள்</a:t>
            </a:r>
            <a:r>
              <a:rPr lang="en-US" sz="2000" dirty="0" smtClean="0"/>
              <a:t>                                15. </a:t>
            </a:r>
            <a:r>
              <a:rPr lang="ta-IN" sz="2000" dirty="0" smtClean="0">
                <a:hlinkClick r:id="rId13" tooltip="திரிகடுகம்"/>
              </a:rPr>
              <a:t>திரிகடுகம்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4" tooltip="ஆசாரக்கோவை"/>
              </a:rPr>
              <a:t>7. </a:t>
            </a:r>
            <a:r>
              <a:rPr lang="ta-IN" sz="2000" dirty="0" smtClean="0">
                <a:hlinkClick r:id="rId14" tooltip="ஆசாரக்கோவை"/>
              </a:rPr>
              <a:t>ஆசாரக்கோவை</a:t>
            </a:r>
            <a:r>
              <a:rPr lang="en-US" sz="2000" dirty="0" smtClean="0"/>
              <a:t>                    16. </a:t>
            </a:r>
            <a:r>
              <a:rPr lang="ta-IN" sz="2000" dirty="0" smtClean="0">
                <a:hlinkClick r:id="rId15" tooltip="பழமொழி நானூறு"/>
              </a:rPr>
              <a:t>பழமொழிநானூறு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6" tooltip="சிறுபஞ்சமூலம்"/>
              </a:rPr>
              <a:t>8. </a:t>
            </a:r>
            <a:r>
              <a:rPr lang="ta-IN" sz="2000" dirty="0" smtClean="0">
                <a:hlinkClick r:id="rId16" tooltip="சிறுபஞ்சமூலம்"/>
              </a:rPr>
              <a:t>சிறுபஞ்சமூலம்</a:t>
            </a:r>
            <a:r>
              <a:rPr lang="en-US" sz="2000" dirty="0" smtClean="0"/>
              <a:t>                     17. </a:t>
            </a:r>
            <a:r>
              <a:rPr lang="ta-IN" sz="2000" dirty="0" smtClean="0">
                <a:hlinkClick r:id="rId17" tooltip="முதுமொழிக்காஞ்சி, நூல்"/>
              </a:rPr>
              <a:t>முதுமொழிக்காஞ்சி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hlinkClick r:id="rId18" tooltip="ஏலாதி"/>
              </a:rPr>
              <a:t>9. </a:t>
            </a:r>
            <a:r>
              <a:rPr lang="ta-IN" sz="2000" dirty="0" smtClean="0">
                <a:hlinkClick r:id="rId18" tooltip="ஏலாதி"/>
              </a:rPr>
              <a:t>ஏலாதி</a:t>
            </a:r>
            <a:r>
              <a:rPr lang="en-US" sz="2000" dirty="0" smtClean="0"/>
              <a:t>                                           18. </a:t>
            </a:r>
            <a:r>
              <a:rPr lang="ta-IN" sz="2000" dirty="0" smtClean="0">
                <a:hlinkClick r:id="rId19" tooltip="கைந்நிலை"/>
              </a:rPr>
              <a:t>கைந்நிலை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முப்பால்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அறம்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பொருள்</a:t>
            </a:r>
            <a:endParaRPr lang="en-US" dirty="0" smtClean="0"/>
          </a:p>
          <a:p>
            <a:r>
              <a:rPr lang="en-US" dirty="0" err="1" smtClean="0"/>
              <a:t>இன்பம்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ஒன்பது</a:t>
            </a:r>
            <a:r>
              <a:rPr lang="en-US" dirty="0" smtClean="0"/>
              <a:t> </a:t>
            </a:r>
            <a:r>
              <a:rPr lang="en-US" dirty="0" err="1" smtClean="0"/>
              <a:t>இயல்கள்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133 </a:t>
            </a:r>
            <a:r>
              <a:rPr lang="en-US" dirty="0" err="1" smtClean="0"/>
              <a:t>அதிகாரம்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1330 </a:t>
            </a:r>
            <a:r>
              <a:rPr lang="en-US" dirty="0" err="1" smtClean="0"/>
              <a:t>குறள்கள்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திரு</a:t>
            </a:r>
            <a:r>
              <a:rPr lang="en-US" dirty="0" smtClean="0"/>
              <a:t> + </a:t>
            </a:r>
            <a:r>
              <a:rPr lang="en-US" dirty="0" err="1" smtClean="0"/>
              <a:t>குறள்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இரண்டு</a:t>
            </a:r>
            <a:r>
              <a:rPr lang="en-US" dirty="0" smtClean="0"/>
              <a:t> </a:t>
            </a:r>
            <a:r>
              <a:rPr lang="en-US" dirty="0" err="1" smtClean="0"/>
              <a:t>அடிகள்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சிறப்பு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உலகப்பொதுமறை</a:t>
            </a:r>
            <a:endParaRPr lang="en-US" dirty="0" smtClean="0"/>
          </a:p>
          <a:p>
            <a:r>
              <a:rPr lang="en-US" dirty="0" err="1" smtClean="0"/>
              <a:t>ஆங்கிலம்</a:t>
            </a:r>
            <a:r>
              <a:rPr lang="en-US" dirty="0" smtClean="0"/>
              <a:t>, </a:t>
            </a:r>
            <a:r>
              <a:rPr lang="en-US" dirty="0" err="1" smtClean="0"/>
              <a:t>கிரேக்கம்</a:t>
            </a:r>
            <a:r>
              <a:rPr lang="en-US" dirty="0" smtClean="0"/>
              <a:t>, </a:t>
            </a:r>
            <a:r>
              <a:rPr lang="en-US" dirty="0" err="1" smtClean="0"/>
              <a:t>இலத்தீன்</a:t>
            </a:r>
            <a:r>
              <a:rPr lang="en-US" dirty="0" smtClean="0"/>
              <a:t> – </a:t>
            </a:r>
            <a:r>
              <a:rPr lang="en-US" dirty="0" err="1" smtClean="0"/>
              <a:t>மொழிபெயர்ப்பு</a:t>
            </a:r>
            <a:endParaRPr lang="en-US" dirty="0" smtClean="0"/>
          </a:p>
          <a:p>
            <a:r>
              <a:rPr lang="en-US" dirty="0" err="1" smtClean="0"/>
              <a:t>திருவள்ளுவமாலை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பதின்மர்</a:t>
            </a:r>
            <a:r>
              <a:rPr lang="en-US" dirty="0" smtClean="0"/>
              <a:t> </a:t>
            </a:r>
            <a:r>
              <a:rPr lang="en-US" dirty="0" err="1" smtClean="0"/>
              <a:t>உரை</a:t>
            </a:r>
            <a:endParaRPr lang="en-US" dirty="0" smtClean="0"/>
          </a:p>
          <a:p>
            <a:r>
              <a:rPr lang="en-US" dirty="0" err="1" smtClean="0"/>
              <a:t>காலம்</a:t>
            </a:r>
            <a:r>
              <a:rPr lang="en-US" dirty="0" smtClean="0"/>
              <a:t> </a:t>
            </a:r>
            <a:r>
              <a:rPr lang="en-US" smtClean="0"/>
              <a:t>– கி.மு.31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திருவள்ளுவர்</a:t>
            </a:r>
            <a:endParaRPr lang="en-US" dirty="0"/>
          </a:p>
        </p:txBody>
      </p:sp>
      <p:pic>
        <p:nvPicPr>
          <p:cNvPr id="4" name="Content Placeholder 3" descr="C:\Users\sns\Desktop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சிறப்புப்</a:t>
            </a:r>
            <a:r>
              <a:rPr lang="en-US" dirty="0" smtClean="0"/>
              <a:t> </a:t>
            </a:r>
            <a:r>
              <a:rPr lang="en-US" dirty="0" err="1" smtClean="0"/>
              <a:t>பெயர்கள்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a-IN" dirty="0"/>
              <a:t>தேவர்</a:t>
            </a:r>
          </a:p>
          <a:p>
            <a:r>
              <a:rPr lang="ta-IN" dirty="0"/>
              <a:t>நாயனார்,</a:t>
            </a:r>
          </a:p>
          <a:p>
            <a:r>
              <a:rPr lang="ta-IN" dirty="0"/>
              <a:t>தெய்வப்புலவர்,</a:t>
            </a:r>
          </a:p>
          <a:p>
            <a:r>
              <a:rPr lang="ta-IN" dirty="0"/>
              <a:t>செந்நாப்போதர்,</a:t>
            </a:r>
          </a:p>
          <a:p>
            <a:r>
              <a:rPr lang="ta-IN" dirty="0"/>
              <a:t>பெருநாவலர்,</a:t>
            </a:r>
          </a:p>
          <a:p>
            <a:r>
              <a:rPr lang="ta-IN" dirty="0"/>
              <a:t>பொய்யில் புலவர்</a:t>
            </a:r>
          </a:p>
          <a:p>
            <a:r>
              <a:rPr lang="ta-IN" dirty="0"/>
              <a:t>பொய்யாமொழிப் புலவர்</a:t>
            </a:r>
          </a:p>
          <a:p>
            <a:r>
              <a:rPr lang="ta-IN" dirty="0"/>
              <a:t>மாதானுபங்கி</a:t>
            </a:r>
          </a:p>
          <a:p>
            <a:r>
              <a:rPr lang="ta-IN" dirty="0" smtClean="0"/>
              <a:t>முதற்பாவல</a:t>
            </a:r>
            <a:r>
              <a:rPr lang="en-US" dirty="0" err="1" smtClean="0"/>
              <a:t>ர்</a:t>
            </a:r>
            <a:endParaRPr lang="ta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"</a:t>
            </a:r>
            <a:r>
              <a:rPr lang="ta-IN" sz="2800" dirty="0" smtClean="0"/>
              <a:t>வள்ளுவன் தன்னை உலகினுக்கே தந்துவான்புகழ் கொண்ட தமிழ்நாடு"</a:t>
            </a:r>
            <a:r>
              <a:rPr lang="ta-IN" sz="2800" dirty="0"/>
              <a:t>என </a:t>
            </a:r>
            <a:r>
              <a:rPr lang="ta-IN" sz="2800" dirty="0">
                <a:hlinkClick r:id="rId2" tooltip="சுப்பிரமணிய பாரதி"/>
              </a:rPr>
              <a:t>பாரதியாரும்</a:t>
            </a:r>
            <a:r>
              <a:rPr lang="ta-IN" sz="2800" dirty="0"/>
              <a:t>,</a:t>
            </a:r>
          </a:p>
          <a:p>
            <a:r>
              <a:rPr lang="ta-IN" sz="2800" dirty="0" smtClean="0"/>
              <a:t>"வள்ளுவனைப் பெற்றதால்பெற்றதே புகழ் வையகமே</a:t>
            </a:r>
            <a:r>
              <a:rPr lang="en-US" sz="2800" dirty="0" smtClean="0"/>
              <a:t>” </a:t>
            </a:r>
            <a:r>
              <a:rPr lang="ta-IN" sz="2800" dirty="0" smtClean="0"/>
              <a:t>என</a:t>
            </a:r>
            <a:r>
              <a:rPr lang="ta-IN" sz="2800" dirty="0"/>
              <a:t> </a:t>
            </a:r>
            <a:r>
              <a:rPr lang="ta-IN" sz="2800" dirty="0">
                <a:hlinkClick r:id="rId3" tooltip="பாரதிதாசன்"/>
              </a:rPr>
              <a:t>பாரதிதாசனும்</a:t>
            </a:r>
            <a:r>
              <a:rPr lang="ta-IN" sz="2800" dirty="0"/>
              <a:t> புகழ்ந்து பாடியுள்ளனர்.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sns\Desktop\Ayyan_Thiruvalluvar_Statu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81000"/>
            <a:ext cx="5943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திருக்குறள்</vt:lpstr>
      <vt:lpstr>பதினெண்கீழ்க்கணக்கு</vt:lpstr>
      <vt:lpstr>பதினெண்கீழ்க்கணக்கு</vt:lpstr>
      <vt:lpstr>முப்பால்</vt:lpstr>
      <vt:lpstr>சிறப்பு</vt:lpstr>
      <vt:lpstr>திருவள்ளுவர்</vt:lpstr>
      <vt:lpstr>சிறப்புப் பெயர்கள்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திருக்குறள்</dc:title>
  <dc:creator>sns</dc:creator>
  <cp:lastModifiedBy>sns</cp:lastModifiedBy>
  <cp:revision>9</cp:revision>
  <dcterms:created xsi:type="dcterms:W3CDTF">2017-06-07T08:03:14Z</dcterms:created>
  <dcterms:modified xsi:type="dcterms:W3CDTF">2019-10-14T10:56:43Z</dcterms:modified>
</cp:coreProperties>
</file>